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58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39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539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970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1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33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02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79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9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11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040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129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6ED62-287A-4BFA-9997-071368F893F1}" type="datetimeFigureOut">
              <a:rPr lang="en-US" smtClean="0"/>
              <a:t>16-Jun-17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406BE-2E54-4F68-8981-9E7B4A8AD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709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" y="4815697"/>
            <a:ext cx="6858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陳聲發 資訊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109</a:t>
            </a:r>
          </a:p>
          <a:p>
            <a:pPr algn="l"/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王皓玄 資</a:t>
            </a:r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訊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108</a:t>
            </a:r>
          </a:p>
          <a:p>
            <a:pPr algn="l"/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謝永家 資</a:t>
            </a:r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訊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108</a:t>
            </a:r>
          </a:p>
          <a:p>
            <a:pPr algn="l"/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吳元智 資</a:t>
            </a:r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訊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108</a:t>
            </a:r>
            <a:endParaRPr lang="en-US" dirty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1275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什麼是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Alpha Reverse???</a:t>
            </a:r>
            <a:endParaRPr lang="en-US" dirty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黑白棋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pPr lvl="1"/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單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人遊戲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pPr lvl="2"/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與電腦對戰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pPr lvl="3"/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簡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單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pPr lvl="3"/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中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等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pPr lvl="3"/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困難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pPr lvl="1"/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對戰遊戲（網絡）</a:t>
            </a:r>
            <a:endParaRPr lang="en-US" dirty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2062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工作分配</a:t>
            </a:r>
            <a:endParaRPr lang="en-US" dirty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人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工智慧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(AI)</a:t>
            </a:r>
            <a:r>
              <a:rPr 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 </a:t>
            </a:r>
            <a:r>
              <a:rPr 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– </a:t>
            </a:r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陳聲發</a:t>
            </a:r>
            <a:endParaRPr lang="en-US" dirty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棋盤規則 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– 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陳聲發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單人遊戲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pPr lvl="1"/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視窗基本架構 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– 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謝永家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pPr lvl="1"/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與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AI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連接 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– 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謝永家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pPr lvl="1"/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棋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盤匯入 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– 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謝永家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對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戰遊戲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pPr lvl="1"/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視窗基本架構 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– 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王皓玄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pPr lvl="1"/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棋盤匯入 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– 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陳聲發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r>
              <a:rPr lang="zh-CN" altLang="en-US" dirty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分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數表 </a:t>
            </a:r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– 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吳元智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GUI – 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王皓玄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  <a:p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PowerPoint – </a:t>
            </a:r>
            <a:r>
              <a:rPr lang="zh-CN" altLang="en-US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吳元智</a:t>
            </a:r>
            <a:endParaRPr lang="en-US" altLang="zh-CN" dirty="0" smtClean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1905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66FF33"/>
                </a:solidFill>
                <a:latin typeface="文鼎黑體B" panose="020B0800000000000000" pitchFamily="34" charset="-120"/>
                <a:ea typeface="文鼎黑體B" panose="020B0800000000000000" pitchFamily="34" charset="-120"/>
              </a:rPr>
              <a:t>UML</a:t>
            </a:r>
            <a:endParaRPr lang="en-US" dirty="0">
              <a:solidFill>
                <a:srgbClr val="66FF33"/>
              </a:solidFill>
              <a:latin typeface="文鼎黑體B" panose="020B0800000000000000" pitchFamily="34" charset="-120"/>
              <a:ea typeface="文鼎黑體B" panose="020B0800000000000000" pitchFamily="34" charset="-12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747" y="1825625"/>
            <a:ext cx="7038505" cy="4351338"/>
          </a:xfrm>
        </p:spPr>
      </p:pic>
    </p:spTree>
    <p:extLst>
      <p:ext uri="{BB962C8B-B14F-4D97-AF65-F5344CB8AC3E}">
        <p14:creationId xmlns:p14="http://schemas.microsoft.com/office/powerpoint/2010/main" val="78785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149</Words>
  <Application>Microsoft Office PowerPoint</Application>
  <PresentationFormat>On-screen Show (4:3)</PresentationFormat>
  <Paragraphs>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文鼎黑體B</vt:lpstr>
      <vt:lpstr>Arial</vt:lpstr>
      <vt:lpstr>Calibri</vt:lpstr>
      <vt:lpstr>Calibri Light</vt:lpstr>
      <vt:lpstr>Office Theme</vt:lpstr>
      <vt:lpstr>PowerPoint Presentation</vt:lpstr>
      <vt:lpstr>什麼是Alpha Reverse???</vt:lpstr>
      <vt:lpstr>工作分配</vt:lpstr>
      <vt:lpstr>UML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Hoe Yuan Ong</dc:creator>
  <cp:lastModifiedBy>Hoe Yuan Ong</cp:lastModifiedBy>
  <cp:revision>3</cp:revision>
  <dcterms:created xsi:type="dcterms:W3CDTF">2017-06-16T01:37:07Z</dcterms:created>
  <dcterms:modified xsi:type="dcterms:W3CDTF">2017-06-16T01:56:36Z</dcterms:modified>
</cp:coreProperties>
</file>

<file path=docProps/thumbnail.jpeg>
</file>